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s Bookies" initials="LB" lastIdx="1" clrIdx="0">
    <p:extLst>
      <p:ext uri="{19B8F6BF-5375-455C-9EA6-DF929625EA0E}">
        <p15:presenceInfo xmlns:p15="http://schemas.microsoft.com/office/powerpoint/2012/main" userId="db2570e3528d78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47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45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32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83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18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64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87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70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82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86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EB68-DFBA-4656-B020-7C87D4D26B65}" type="datetimeFigureOut">
              <a:rPr lang="fr-FR" smtClean="0"/>
              <a:t>07/12/2024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BAAB8-A1A1-4EB4-B84F-33E80D1461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98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neTexte 19"/>
          <p:cNvSpPr txBox="1"/>
          <p:nvPr/>
        </p:nvSpPr>
        <p:spPr>
          <a:xfrm>
            <a:off x="1907704" y="4808943"/>
            <a:ext cx="576064" cy="24622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20 €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36512" y="178402"/>
            <a:ext cx="3888432" cy="6624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                                         </a:t>
            </a:r>
            <a:r>
              <a:rPr lang="fr-FR" sz="1400" b="1" u="sng" dirty="0"/>
              <a:t>BULLETIN D’ADHESION 2025</a:t>
            </a:r>
            <a:endParaRPr lang="fr-FR" sz="1000" b="1" u="sng" dirty="0"/>
          </a:p>
          <a:p>
            <a:r>
              <a:rPr lang="fr-FR" sz="1000" dirty="0"/>
              <a:t> </a:t>
            </a:r>
          </a:p>
          <a:p>
            <a:pPr algn="just"/>
            <a:endParaRPr lang="fr-FR" sz="1000" dirty="0"/>
          </a:p>
          <a:p>
            <a:pPr algn="just"/>
            <a:r>
              <a:rPr lang="fr-FR" sz="1000" dirty="0"/>
              <a:t>La librairie solidaire « Les Bookies », association loi 1901, a pour objet de donner une seconde vie aux livres et objets, de promouvoir la lecture et le recyclage des livres usagés. Elle organise également des ateliers, des manifestations, des rencontres…</a:t>
            </a:r>
          </a:p>
          <a:p>
            <a:endParaRPr lang="fr-FR" sz="1000" dirty="0"/>
          </a:p>
          <a:p>
            <a:pPr algn="ctr"/>
            <a:r>
              <a:rPr lang="fr-FR" sz="1000" b="1" dirty="0"/>
              <a:t>Devenir adhérent, c’est soutenir ces actions et permettre au quartier de profiter d’un lieu de convivialité proposant des livres d’occasion.</a:t>
            </a:r>
          </a:p>
          <a:p>
            <a:endParaRPr lang="fr-FR" sz="1000" dirty="0"/>
          </a:p>
          <a:p>
            <a:pPr algn="just"/>
            <a:r>
              <a:rPr lang="fr-FR" sz="1000" i="1" dirty="0"/>
              <a:t>En tant qu’adhérent des Bookies, en plus de suivre le projet et de participer à son développement, vous  bénéficiez  des  soirées  réservées avec des conditions spécifiques d’achat.</a:t>
            </a:r>
          </a:p>
          <a:p>
            <a:endParaRPr lang="fr-FR" sz="1000" dirty="0"/>
          </a:p>
          <a:p>
            <a:r>
              <a:rPr lang="fr-FR" sz="1000" b="1" dirty="0"/>
              <a:t>Pour soutenir les actions de l’association, je souhaite devenir  :</a:t>
            </a:r>
          </a:p>
          <a:p>
            <a:endParaRPr lang="fr-FR" sz="1000" dirty="0"/>
          </a:p>
          <a:p>
            <a:r>
              <a:rPr lang="fr-FR" sz="1000" dirty="0"/>
              <a:t>        Bookies adhérent actif (bénévole occasionnel ou régulier)</a:t>
            </a:r>
          </a:p>
          <a:p>
            <a:r>
              <a:rPr lang="fr-FR" sz="1000" dirty="0"/>
              <a:t>        Bookies adhérent</a:t>
            </a:r>
          </a:p>
          <a:p>
            <a:r>
              <a:rPr lang="fr-FR" sz="1000" dirty="0"/>
              <a:t>        Ami des Bookies </a:t>
            </a:r>
          </a:p>
          <a:p>
            <a:pPr marL="171450" indent="-171450">
              <a:buFontTx/>
              <a:buChar char="-"/>
            </a:pPr>
            <a:endParaRPr lang="fr-FR" sz="1000" dirty="0"/>
          </a:p>
          <a:p>
            <a:r>
              <a:rPr lang="fr-FR" sz="1000" dirty="0"/>
              <a:t>NOM ………………………………..………. PRENOM ……………………….…………….. </a:t>
            </a:r>
          </a:p>
          <a:p>
            <a:r>
              <a:rPr lang="fr-FR" sz="1000" dirty="0"/>
              <a:t>ADRESSE ……………………………………………………………………………………………</a:t>
            </a:r>
          </a:p>
          <a:p>
            <a:r>
              <a:rPr lang="fr-FR" sz="1000" dirty="0"/>
              <a:t>                  …………..……………………………………………………………………………….</a:t>
            </a:r>
          </a:p>
          <a:p>
            <a:r>
              <a:rPr lang="fr-FR" sz="1000" dirty="0"/>
              <a:t>TEL …………………………..…  EMAIL …………………………………….……….………….</a:t>
            </a:r>
          </a:p>
          <a:p>
            <a:r>
              <a:rPr lang="fr-FR" sz="1000" dirty="0"/>
              <a:t> </a:t>
            </a:r>
          </a:p>
          <a:p>
            <a:pPr algn="just"/>
            <a:r>
              <a:rPr lang="fr-FR" sz="1050" b="1" dirty="0"/>
              <a:t>Cotisation</a:t>
            </a:r>
            <a:r>
              <a:rPr lang="fr-FR" sz="1000" dirty="0"/>
              <a:t> (règlement en CB ou en chèque à l’ordre de «  Les Bookies  » à déposer ou à envoyer à l’adresse ci-dessous avec le bulletin d’adhésion complété)</a:t>
            </a:r>
          </a:p>
          <a:p>
            <a:endParaRPr lang="fr-FR" sz="1000" dirty="0"/>
          </a:p>
          <a:p>
            <a:r>
              <a:rPr lang="fr-FR" sz="1000" dirty="0"/>
              <a:t>                  </a:t>
            </a:r>
          </a:p>
          <a:p>
            <a:endParaRPr lang="fr-FR" sz="1000" dirty="0"/>
          </a:p>
          <a:p>
            <a:r>
              <a:rPr lang="fr-FR" sz="1000" dirty="0"/>
              <a:t>                            </a:t>
            </a:r>
          </a:p>
          <a:p>
            <a:r>
              <a:rPr lang="fr-FR" sz="1000" dirty="0"/>
              <a:t>                           </a:t>
            </a:r>
          </a:p>
          <a:p>
            <a:r>
              <a:rPr lang="fr-FR" sz="1000" dirty="0"/>
              <a:t> </a:t>
            </a:r>
          </a:p>
          <a:p>
            <a:r>
              <a:rPr lang="fr-FR" sz="1000" i="1" dirty="0"/>
              <a:t>Date et signature : </a:t>
            </a:r>
          </a:p>
          <a:p>
            <a:endParaRPr lang="fr-FR" sz="1000" i="1" dirty="0"/>
          </a:p>
          <a:p>
            <a:endParaRPr lang="fr-FR" sz="1000" i="1" dirty="0"/>
          </a:p>
          <a:p>
            <a:endParaRPr lang="fr-FR" sz="1000" i="1" dirty="0"/>
          </a:p>
          <a:p>
            <a:r>
              <a:rPr lang="fr-FR" sz="1000" dirty="0"/>
              <a:t> </a:t>
            </a:r>
          </a:p>
          <a:p>
            <a:pPr algn="ctr"/>
            <a:r>
              <a:rPr lang="fr-FR" sz="1000" dirty="0"/>
              <a:t>LES BOOKIES, 33 rue du Mont-Valérien, 92210 SAINT-CLOUD</a:t>
            </a:r>
          </a:p>
          <a:p>
            <a:pPr algn="ctr"/>
            <a:r>
              <a:rPr lang="fr-FR" sz="1000" dirty="0"/>
              <a:t>Email : librairielesbookies@gmail.com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7227" y="2885432"/>
            <a:ext cx="140872" cy="12311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r-FR" sz="200" dirty="0"/>
          </a:p>
        </p:txBody>
      </p:sp>
      <p:sp>
        <p:nvSpPr>
          <p:cNvPr id="18" name="ZoneTexte 17"/>
          <p:cNvSpPr txBox="1"/>
          <p:nvPr/>
        </p:nvSpPr>
        <p:spPr>
          <a:xfrm>
            <a:off x="97227" y="3037832"/>
            <a:ext cx="140872" cy="12311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r-FR" sz="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97227" y="3196249"/>
            <a:ext cx="140872" cy="12311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fr-FR" sz="2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907704" y="5055164"/>
            <a:ext cx="576064" cy="24622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1907704" y="5301385"/>
            <a:ext cx="576064" cy="24622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sz="1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3608" y="4808943"/>
            <a:ext cx="841648" cy="246221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Adhésion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043608" y="5055164"/>
            <a:ext cx="831167" cy="24622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Don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043608" y="5301385"/>
            <a:ext cx="841648" cy="246221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Total</a:t>
            </a:r>
          </a:p>
        </p:txBody>
      </p:sp>
      <p:pic>
        <p:nvPicPr>
          <p:cNvPr id="1026" name="Picture 2" descr="C:\Users\Les-bookies\Documents\Logo_CMJN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8" y="122542"/>
            <a:ext cx="1276439" cy="426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2" name="Connecteur droit 51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BE16955D-39D8-4A22-8DCD-FB69E4A92679}"/>
              </a:ext>
            </a:extLst>
          </p:cNvPr>
          <p:cNvSpPr/>
          <p:nvPr/>
        </p:nvSpPr>
        <p:spPr>
          <a:xfrm>
            <a:off x="1897910" y="4823588"/>
            <a:ext cx="576064" cy="2462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</a:rPr>
              <a:t>10  €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ECD1F8-749B-4018-A0BA-6A15A695A2E5}"/>
              </a:ext>
            </a:extLst>
          </p:cNvPr>
          <p:cNvSpPr/>
          <p:nvPr/>
        </p:nvSpPr>
        <p:spPr>
          <a:xfrm>
            <a:off x="63017" y="3176149"/>
            <a:ext cx="1090397" cy="1785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64C3199-1DFF-45D0-805D-D5351528BA29}"/>
              </a:ext>
            </a:extLst>
          </p:cNvPr>
          <p:cNvSpPr/>
          <p:nvPr/>
        </p:nvSpPr>
        <p:spPr>
          <a:xfrm>
            <a:off x="5302706" y="3183716"/>
            <a:ext cx="1090397" cy="1785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9216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207</Words>
  <Application>Microsoft Office PowerPoint</Application>
  <PresentationFormat>Affichage à l'écran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Les Bookies</dc:creator>
  <cp:lastModifiedBy>Anne PEZET</cp:lastModifiedBy>
  <cp:revision>22</cp:revision>
  <cp:lastPrinted>2021-09-02T16:18:05Z</cp:lastPrinted>
  <dcterms:created xsi:type="dcterms:W3CDTF">2019-09-06T09:05:43Z</dcterms:created>
  <dcterms:modified xsi:type="dcterms:W3CDTF">2024-12-07T15:19:56Z</dcterms:modified>
</cp:coreProperties>
</file>